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7F88324-DB84-44B5-8FEE-76DEF6B9EA13}" type="datetimeFigureOut">
              <a:rPr lang="ru-RU" smtClean="0"/>
              <a:t>04.09.2014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A5FA97D-AADE-43E2-81FF-937EFD6FBF51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Тестовая_запис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779912" cy="4403804"/>
          </a:xfrm>
          <a:prstGeom prst="rect">
            <a:avLst/>
          </a:prstGeom>
        </p:spPr>
      </p:pic>
      <p:pic>
        <p:nvPicPr>
          <p:cNvPr id="5" name="Рисунок 4" descr="Workout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0"/>
            <a:ext cx="5364087" cy="44371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4365104"/>
            <a:ext cx="9144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Добровольное Спортивное Общество КОНТАКТ</a:t>
            </a:r>
            <a:br>
              <a:rPr lang="ru-RU" dirty="0" smtClean="0"/>
            </a:br>
            <a:r>
              <a:rPr lang="ru-RU" dirty="0" smtClean="0"/>
              <a:t>14 сентября Состоится Турнир по </a:t>
            </a:r>
            <a:r>
              <a:rPr lang="ru-RU" dirty="0" err="1" smtClean="0"/>
              <a:t>Воркауту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программе показательные выступления сильнейших спортсменов по </a:t>
            </a:r>
            <a:r>
              <a:rPr lang="ru-RU" dirty="0" err="1" smtClean="0"/>
              <a:t>воркауту</a:t>
            </a:r>
            <a:r>
              <a:rPr lang="ru-RU" dirty="0" smtClean="0"/>
              <a:t> и единоборствам</a:t>
            </a:r>
            <a:br>
              <a:rPr lang="ru-RU" dirty="0" smtClean="0"/>
            </a:br>
            <a:r>
              <a:rPr lang="ru-RU" dirty="0" smtClean="0"/>
              <a:t>Начало в 14.00 Место проведения </a:t>
            </a:r>
            <a:r>
              <a:rPr lang="ru-RU" dirty="0" err="1" smtClean="0"/>
              <a:t>м.Тульская,ул.Загородное</a:t>
            </a:r>
            <a:r>
              <a:rPr lang="ru-RU" dirty="0" smtClean="0"/>
              <a:t> шоссе 2А,территория школы ТРИНТА</a:t>
            </a:r>
            <a:br>
              <a:rPr lang="ru-RU" dirty="0" smtClean="0"/>
            </a:br>
            <a:r>
              <a:rPr lang="ru-RU" dirty="0" smtClean="0"/>
              <a:t>Приходи и участвуй.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21</TotalTime>
  <Words>4</Words>
  <Application>Microsoft Office PowerPoint</Application>
  <PresentationFormat>Экран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Бумажная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КДФС</dc:creator>
  <cp:lastModifiedBy>КДФС</cp:lastModifiedBy>
  <cp:revision>3</cp:revision>
  <dcterms:created xsi:type="dcterms:W3CDTF">2014-09-04T15:52:17Z</dcterms:created>
  <dcterms:modified xsi:type="dcterms:W3CDTF">2014-09-04T16:13:22Z</dcterms:modified>
</cp:coreProperties>
</file>