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144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5" d="100"/>
          <a:sy n="65" d="100"/>
        </p:scale>
        <p:origin x="-3624" y="-51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5346" y="6736727"/>
            <a:ext cx="4227758" cy="117615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3186" y="4176388"/>
            <a:ext cx="5381513" cy="2390889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857250" y="975360"/>
            <a:ext cx="4800600" cy="46329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896" y="2896864"/>
            <a:ext cx="4475000" cy="3231128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16828" y="6143348"/>
            <a:ext cx="4477871" cy="1113947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857249" y="975359"/>
            <a:ext cx="2510028" cy="46329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3483864" y="975360"/>
            <a:ext cx="2510028" cy="46329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7335" y="1867103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5477" y="975360"/>
            <a:ext cx="2510028" cy="853016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1865376"/>
            <a:ext cx="2510028" cy="36576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322" y="2946401"/>
            <a:ext cx="2727064" cy="1677991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45137" y="975360"/>
            <a:ext cx="3012814" cy="6526307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06824" y="4663736"/>
            <a:ext cx="2541495" cy="28526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55893"/>
            <a:ext cx="6858000" cy="3988107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6858000" cy="5155893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353641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356381" y="1524000"/>
            <a:ext cx="3086100" cy="4170408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8415" y="1347315"/>
            <a:ext cx="2770586" cy="2884027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451" y="5952561"/>
            <a:ext cx="4787654" cy="1524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28750" y="975359"/>
            <a:ext cx="4800600" cy="463296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9" y="502023"/>
            <a:ext cx="1543050" cy="6984452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93085" y="975360"/>
            <a:ext cx="3621965" cy="65263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807200"/>
            <a:ext cx="6858000" cy="23368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6858000" cy="68072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5024405"/>
            <a:ext cx="6858000" cy="304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2133600"/>
            <a:ext cx="6858000" cy="68072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4967" y="5829557"/>
            <a:ext cx="4884383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976347"/>
            <a:ext cx="4800600" cy="46329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629150" y="8229601"/>
            <a:ext cx="18859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C7329C4-E62F-4023-8197-6964E889F66A}" type="datetimeFigureOut">
              <a:rPr lang="ru-RU" smtClean="0"/>
              <a:t>19.11.2013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" y="8229601"/>
            <a:ext cx="251460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857500" y="8229601"/>
            <a:ext cx="1371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96E1C19-316A-44CA-888E-87FD740FE9E8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41230"/>
          <a:stretch/>
        </p:blipFill>
        <p:spPr bwMode="auto">
          <a:xfrm>
            <a:off x="-27384" y="27474"/>
            <a:ext cx="6912768" cy="2556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6" t="-1407" r="6194" b="11534"/>
          <a:stretch/>
        </p:blipFill>
        <p:spPr bwMode="auto">
          <a:xfrm>
            <a:off x="5554283" y="7308304"/>
            <a:ext cx="1259093" cy="1800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2555776"/>
            <a:ext cx="6857999" cy="6336704"/>
          </a:xfrm>
        </p:spPr>
        <p:txBody>
          <a:bodyPr>
            <a:normAutofit fontScale="25000" lnSpcReduction="20000"/>
          </a:bodyPr>
          <a:lstStyle/>
          <a:p>
            <a:pPr algn="ctr"/>
            <a:r>
              <a:rPr lang="ru-RU" sz="11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Внимание! Внимание! Внимание!</a:t>
            </a:r>
          </a:p>
          <a:p>
            <a:pPr algn="ctr"/>
            <a:r>
              <a:rPr lang="ru-RU" sz="8000" b="1" dirty="0">
                <a:latin typeface="Comic Sans MS" pitchFamily="66" charset="0"/>
              </a:rPr>
              <a:t>Всем, всем, всем </a:t>
            </a:r>
            <a:endParaRPr lang="ru-RU" sz="8000" b="1" dirty="0" smtClean="0">
              <a:latin typeface="Comic Sans MS" pitchFamily="66" charset="0"/>
            </a:endParaRPr>
          </a:p>
          <a:p>
            <a:pPr algn="ctr"/>
            <a:r>
              <a:rPr lang="ru-RU" sz="8000" b="1" dirty="0" smtClean="0">
                <a:latin typeface="Comic Sans MS" pitchFamily="66" charset="0"/>
              </a:rPr>
              <a:t>ученикам</a:t>
            </a:r>
            <a:r>
              <a:rPr lang="ru-RU" sz="8000" b="1" dirty="0">
                <a:latin typeface="Comic Sans MS" pitchFamily="66" charset="0"/>
              </a:rPr>
              <a:t>, педагогам и родителям</a:t>
            </a:r>
            <a:r>
              <a:rPr lang="ru-RU" sz="8000" b="1" dirty="0" smtClean="0">
                <a:latin typeface="Comic Sans MS" pitchFamily="66" charset="0"/>
              </a:rPr>
              <a:t>!!!</a:t>
            </a:r>
          </a:p>
          <a:p>
            <a:pPr algn="ctr"/>
            <a:endParaRPr lang="ru-RU" sz="2100" b="1" dirty="0">
              <a:latin typeface="Comic Sans MS" pitchFamily="66" charset="0"/>
            </a:endParaRPr>
          </a:p>
          <a:p>
            <a:pPr algn="ctr"/>
            <a:r>
              <a:rPr lang="ru-RU" sz="7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23 ноября 2013 года в субботу</a:t>
            </a:r>
            <a:r>
              <a:rPr lang="ru-RU" sz="43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,</a:t>
            </a:r>
            <a:r>
              <a:rPr lang="ru-RU" sz="4300" b="1" dirty="0">
                <a:latin typeface="Comic Sans MS" pitchFamily="66" charset="0"/>
              </a:rPr>
              <a:t> </a:t>
            </a:r>
            <a:endParaRPr lang="ru-RU" sz="4300" b="1" dirty="0" smtClean="0">
              <a:latin typeface="Comic Sans MS" pitchFamily="66" charset="0"/>
            </a:endParaRPr>
          </a:p>
          <a:p>
            <a:pPr algn="ctr"/>
            <a:r>
              <a:rPr lang="ru-RU" sz="7200" b="1" dirty="0">
                <a:latin typeface="Comic Sans MS" pitchFamily="66" charset="0"/>
              </a:rPr>
              <a:t>на базе ГБОУ СОШ №87 пройдет</a:t>
            </a:r>
            <a:r>
              <a:rPr lang="ru-RU" sz="6400" b="1" dirty="0">
                <a:latin typeface="Comic Sans MS" pitchFamily="66" charset="0"/>
              </a:rPr>
              <a:t> </a:t>
            </a:r>
            <a:endParaRPr lang="ru-RU" sz="6400" b="1" dirty="0" smtClean="0">
              <a:latin typeface="Comic Sans MS" pitchFamily="66" charset="0"/>
            </a:endParaRPr>
          </a:p>
          <a:p>
            <a:pPr algn="ctr"/>
            <a:r>
              <a:rPr lang="ru-RU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«</a:t>
            </a:r>
            <a:r>
              <a:rPr lang="ru-RU" sz="9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Фестиваль </a:t>
            </a:r>
            <a:r>
              <a:rPr lang="ru-RU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увлекательного образования</a:t>
            </a:r>
            <a:r>
              <a:rPr lang="ru-RU" sz="9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», </a:t>
            </a:r>
            <a:endParaRPr lang="ru-RU" sz="9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  <a:p>
            <a:pPr algn="ctr"/>
            <a:r>
              <a:rPr lang="ru-RU" sz="7200" b="1" dirty="0">
                <a:latin typeface="Comic Sans MS" pitchFamily="66" charset="0"/>
              </a:rPr>
              <a:t>который продемонстрирует нам, </a:t>
            </a:r>
          </a:p>
          <a:p>
            <a:pPr algn="ctr"/>
            <a:r>
              <a:rPr lang="ru-RU" sz="7200" b="1" dirty="0">
                <a:latin typeface="Comic Sans MS" pitchFamily="66" charset="0"/>
              </a:rPr>
              <a:t>что учиться и учить можно интересно и разнообразно </a:t>
            </a:r>
          </a:p>
          <a:p>
            <a:pPr algn="ctr"/>
            <a:r>
              <a:rPr lang="ru-RU" sz="7200" b="1" dirty="0">
                <a:latin typeface="Comic Sans MS" pitchFamily="66" charset="0"/>
              </a:rPr>
              <a:t>по форме и содержанию.</a:t>
            </a:r>
          </a:p>
          <a:p>
            <a:pPr algn="ctr"/>
            <a:r>
              <a:rPr lang="ru-RU" sz="6400" b="1" dirty="0">
                <a:latin typeface="Comic Sans MS" pitchFamily="66" charset="0"/>
              </a:rPr>
              <a:t> </a:t>
            </a:r>
            <a:r>
              <a:rPr lang="ru-RU" sz="7200" b="1" dirty="0">
                <a:latin typeface="Comic Sans MS" pitchFamily="66" charset="0"/>
              </a:rPr>
              <a:t>Вас ждет насыщенная программа из разных областей </a:t>
            </a:r>
            <a:r>
              <a:rPr lang="ru-RU" sz="7200" b="1" dirty="0" smtClean="0">
                <a:latin typeface="Comic Sans MS" pitchFamily="66" charset="0"/>
              </a:rPr>
              <a:t>знаний </a:t>
            </a:r>
            <a:r>
              <a:rPr lang="ru-RU" sz="7200" b="1" dirty="0" smtClean="0">
                <a:latin typeface="Comic Sans MS" pitchFamily="66" charset="0"/>
              </a:rPr>
              <a:t>более, </a:t>
            </a:r>
            <a:r>
              <a:rPr lang="ru-RU" sz="7200" b="1" dirty="0">
                <a:latin typeface="Comic Sans MS" pitchFamily="66" charset="0"/>
              </a:rPr>
              <a:t>чем на 15 площадках.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endParaRPr lang="ru-RU" sz="4000" b="1" dirty="0">
              <a:latin typeface="Comic Sans MS" pitchFamily="66" charset="0"/>
            </a:endParaRPr>
          </a:p>
          <a:p>
            <a:pPr algn="ctr"/>
            <a:r>
              <a:rPr lang="ru-RU" sz="7200" b="1" dirty="0">
                <a:latin typeface="Comic Sans MS" pitchFamily="66" charset="0"/>
              </a:rPr>
              <a:t>Мероприятия подготовлены силами педагогов </a:t>
            </a:r>
          </a:p>
          <a:p>
            <a:pPr algn="ctr"/>
            <a:r>
              <a:rPr lang="ru-RU" sz="7200" b="1" dirty="0">
                <a:latin typeface="Comic Sans MS" pitchFamily="66" charset="0"/>
              </a:rPr>
              <a:t>ГБОУ СОШ №87 («</a:t>
            </a:r>
            <a:r>
              <a:rPr lang="ru-RU" sz="7200" b="1" dirty="0" err="1">
                <a:latin typeface="Comic Sans MS" pitchFamily="66" charset="0"/>
              </a:rPr>
              <a:t>Пересвет</a:t>
            </a:r>
            <a:r>
              <a:rPr lang="ru-RU" sz="7200" b="1" dirty="0" smtClean="0">
                <a:latin typeface="Comic Sans MS" pitchFamily="66" charset="0"/>
              </a:rPr>
              <a:t>»), </a:t>
            </a:r>
            <a:endParaRPr lang="ru-RU" sz="7200" b="1" dirty="0">
              <a:latin typeface="Comic Sans MS" pitchFamily="66" charset="0"/>
            </a:endParaRPr>
          </a:p>
          <a:p>
            <a:pPr algn="ctr"/>
            <a:r>
              <a:rPr lang="ru-RU" sz="7200" b="1" dirty="0">
                <a:latin typeface="Comic Sans MS" pitchFamily="66" charset="0"/>
              </a:rPr>
              <a:t>школы «Интеллектуал», ГБОУ СОШ №192, </a:t>
            </a:r>
          </a:p>
          <a:p>
            <a:pPr algn="ctr"/>
            <a:r>
              <a:rPr lang="ru-RU" sz="7200" b="1" dirty="0">
                <a:latin typeface="Comic Sans MS" pitchFamily="66" charset="0"/>
              </a:rPr>
              <a:t>«Филипповской школы».</a:t>
            </a:r>
          </a:p>
          <a:p>
            <a:r>
              <a:rPr lang="ru-RU" sz="6400" b="1" dirty="0" smtClean="0">
                <a:latin typeface="Comic Sans MS" pitchFamily="66" charset="0"/>
              </a:rPr>
              <a:t>     Приглашаем </a:t>
            </a:r>
            <a:r>
              <a:rPr lang="ru-RU" sz="6400" b="1" dirty="0">
                <a:latin typeface="Comic Sans MS" pitchFamily="66" charset="0"/>
              </a:rPr>
              <a:t>всех желающих </a:t>
            </a:r>
            <a:r>
              <a:rPr lang="ru-RU" sz="6400" b="1" dirty="0" smtClean="0">
                <a:latin typeface="Comic Sans MS" pitchFamily="66" charset="0"/>
              </a:rPr>
              <a:t>стать </a:t>
            </a:r>
            <a:r>
              <a:rPr lang="ru-RU" sz="6400" b="1" dirty="0">
                <a:latin typeface="Comic Sans MS" pitchFamily="66" charset="0"/>
              </a:rPr>
              <a:t>участниками </a:t>
            </a:r>
            <a:endParaRPr lang="ru-RU" sz="6400" b="1" dirty="0" smtClean="0">
              <a:latin typeface="Comic Sans MS" pitchFamily="66" charset="0"/>
            </a:endParaRPr>
          </a:p>
          <a:p>
            <a:pPr algn="ctr"/>
            <a:r>
              <a:rPr lang="ru-RU" sz="6400" b="1" dirty="0" smtClean="0">
                <a:latin typeface="Comic Sans MS" pitchFamily="66" charset="0"/>
              </a:rPr>
              <a:t>«Фестиваля </a:t>
            </a:r>
            <a:r>
              <a:rPr lang="ru-RU" sz="6400" b="1" dirty="0">
                <a:latin typeface="Comic Sans MS" pitchFamily="66" charset="0"/>
              </a:rPr>
              <a:t>увлекательного </a:t>
            </a:r>
            <a:r>
              <a:rPr lang="ru-RU" sz="6400" b="1" dirty="0" smtClean="0">
                <a:latin typeface="Comic Sans MS" pitchFamily="66" charset="0"/>
              </a:rPr>
              <a:t>образования» </a:t>
            </a:r>
            <a:endParaRPr lang="ru-RU" sz="6400" b="1" dirty="0">
              <a:latin typeface="Comic Sans MS" pitchFamily="66" charset="0"/>
            </a:endParaRPr>
          </a:p>
          <a:p>
            <a:pPr algn="ctr"/>
            <a:r>
              <a:rPr lang="ru-RU" sz="4800" b="1" smtClean="0">
                <a:latin typeface="Comic Sans MS" pitchFamily="66" charset="0"/>
              </a:rPr>
              <a:t>Ждем </a:t>
            </a:r>
            <a:r>
              <a:rPr lang="ru-RU" sz="4800" b="1" dirty="0">
                <a:latin typeface="Comic Sans MS" pitchFamily="66" charset="0"/>
              </a:rPr>
              <a:t>вас в </a:t>
            </a:r>
            <a:r>
              <a:rPr lang="ru-RU" sz="4800" b="1">
                <a:latin typeface="Comic Sans MS" pitchFamily="66" charset="0"/>
              </a:rPr>
              <a:t>нашей </a:t>
            </a:r>
            <a:r>
              <a:rPr lang="ru-RU" sz="4800" b="1" smtClean="0">
                <a:latin typeface="Comic Sans MS" pitchFamily="66" charset="0"/>
              </a:rPr>
              <a:t>школе!!! </a:t>
            </a:r>
            <a:endParaRPr lang="ru-RU" sz="4800" b="1" dirty="0">
              <a:latin typeface="Comic Sans MS" pitchFamily="66" charset="0"/>
            </a:endParaRPr>
          </a:p>
          <a:p>
            <a:pPr algn="ctr"/>
            <a:r>
              <a:rPr lang="ru-RU" sz="4800" b="1" dirty="0" smtClean="0">
                <a:latin typeface="Comic Sans MS" pitchFamily="66" charset="0"/>
              </a:rPr>
              <a:t>23 </a:t>
            </a:r>
            <a:r>
              <a:rPr lang="ru-RU" sz="4800" b="1" dirty="0">
                <a:latin typeface="Comic Sans MS" pitchFamily="66" charset="0"/>
              </a:rPr>
              <a:t>ноября 2013 года с 11.00 </a:t>
            </a:r>
            <a:r>
              <a:rPr lang="ru-RU" sz="4800" b="1" dirty="0" smtClean="0">
                <a:latin typeface="Comic Sans MS" pitchFamily="66" charset="0"/>
              </a:rPr>
              <a:t>до </a:t>
            </a:r>
            <a:r>
              <a:rPr lang="ru-RU" sz="4800" b="1" dirty="0">
                <a:latin typeface="Comic Sans MS" pitchFamily="66" charset="0"/>
              </a:rPr>
              <a:t>16.00 </a:t>
            </a:r>
          </a:p>
          <a:p>
            <a:pPr algn="ctr"/>
            <a:r>
              <a:rPr lang="ru-RU" sz="4400" b="1" dirty="0" smtClean="0">
                <a:latin typeface="Comic Sans MS" pitchFamily="66" charset="0"/>
              </a:rPr>
              <a:t>по </a:t>
            </a:r>
            <a:r>
              <a:rPr lang="ru-RU" sz="4400" b="1" dirty="0">
                <a:latin typeface="Comic Sans MS" pitchFamily="66" charset="0"/>
              </a:rPr>
              <a:t>адресу ул. Николаева, д.5 </a:t>
            </a:r>
          </a:p>
          <a:p>
            <a:pPr algn="ctr"/>
            <a:r>
              <a:rPr lang="ru-RU" sz="4400" b="1" dirty="0">
                <a:latin typeface="Comic Sans MS" pitchFamily="66" charset="0"/>
              </a:rPr>
              <a:t>(м. </a:t>
            </a:r>
            <a:r>
              <a:rPr lang="ru-RU" sz="4400" b="1" dirty="0" smtClean="0">
                <a:latin typeface="Comic Sans MS" pitchFamily="66" charset="0"/>
              </a:rPr>
              <a:t>Краснопресненская, м. 1905 года).</a:t>
            </a:r>
            <a:endParaRPr lang="ru-RU" sz="4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019355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33</TotalTime>
  <Words>135</Words>
  <Application>Microsoft Office PowerPoint</Application>
  <PresentationFormat>Экран (4:3)</PresentationFormat>
  <Paragraphs>22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Воздушный поток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10</cp:revision>
  <dcterms:created xsi:type="dcterms:W3CDTF">2013-11-12T11:09:10Z</dcterms:created>
  <dcterms:modified xsi:type="dcterms:W3CDTF">2013-11-19T12:38:27Z</dcterms:modified>
</cp:coreProperties>
</file>