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7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F9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08" y="91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6080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8949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1721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8973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357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6938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241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5489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306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1678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351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BF98D-0A01-4D5D-A7DE-C0DDE2A73393}" type="datetimeFigureOut">
              <a:rPr lang="ru-RU" smtClean="0"/>
              <a:t>19.11.2013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7957B-C4ED-4E31-A0FD-896B7C76C2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649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images.yandex.ru/#!/yandsearch?p=3&amp;text=&#1086;&#1073;&#1088;&#1072;&#1079;&#1086;&#1074;&#1072;&#1085;&#1080;&#1077;&amp;fp=3&amp;pos=114&amp;uinfo=ww-1423-wh-739-fw-1198-fh-533-pd-1&amp;rpt=simage&amp;img_url=http%3A%2F%2Fstudportal.net.ua%2Ffiles%2Fimage%2Fphotos%2Fpage_1042_1246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2899" y="215950"/>
            <a:ext cx="5788024" cy="12241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Фестиваль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увлекательного образования»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ГБОУ СОШ №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87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2534027"/>
              </p:ext>
            </p:extLst>
          </p:nvPr>
        </p:nvGraphicFramePr>
        <p:xfrm>
          <a:off x="548680" y="1619672"/>
          <a:ext cx="5832648" cy="73078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2088"/>
                <a:gridCol w="2304256"/>
                <a:gridCol w="1298433"/>
                <a:gridCol w="1437871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FF00"/>
                          </a:solidFill>
                          <a:effectLst/>
                        </a:rPr>
                        <a:t>Время</a:t>
                      </a:r>
                      <a:endParaRPr lang="ru-RU" sz="1000" b="1" dirty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Кто проводит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Примечание</a:t>
                      </a:r>
                      <a:endParaRPr lang="ru-RU" sz="1000" b="1" kern="1200" dirty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11.00-12.30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Конференция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«</a:t>
                      </a:r>
                      <a:r>
                        <a:rPr lang="en-US" sz="900" b="1" dirty="0">
                          <a:effectLst/>
                        </a:rPr>
                        <a:t>HISTORY OF BRITAIN</a:t>
                      </a:r>
                      <a:r>
                        <a:rPr lang="ru-RU" sz="900" b="1" dirty="0">
                          <a:effectLst/>
                        </a:rPr>
                        <a:t>» История Британии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Харитонова Ю.А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Богданова Е.В.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Ляшенко Е.А.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этаж, 28 каб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.,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чел.,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учащиеся 7-9 классов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11.00-12.00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Интерактивно-образовательный урок «Трюки по науке»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«Школьный двор»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начальная школа (акт. зал.)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 чел.</a:t>
                      </a:r>
                    </a:p>
                  </a:txBody>
                  <a:tcPr marL="21587" marR="21587" marT="0" marB="0"/>
                </a:tc>
              </a:tr>
              <a:tr h="223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11.00-12.00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Умные дети и умные игры (лекция)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Белинский А.О.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родители 20-30 чел.</a:t>
                      </a:r>
                    </a:p>
                  </a:txBody>
                  <a:tcPr marL="21587" marR="21587" marT="0" marB="0"/>
                </a:tc>
              </a:tr>
              <a:tr h="223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11.00-12.30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Встреча с психологом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«Я как личность»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Слободчиков И.М., профессор, доктор психологических наук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этаж, каб.№32,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10-11</a:t>
                      </a:r>
                      <a:r>
                        <a:rPr lang="ru-RU" sz="9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классы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</a:tr>
              <a:tr h="223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12.00-13.00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Живая мультипликация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Сырова Алла Олеговна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чел., 9-12 лет.</a:t>
                      </a:r>
                    </a:p>
                  </a:txBody>
                  <a:tcPr marL="21587" marR="21587" marT="0" marB="0"/>
                </a:tc>
              </a:tr>
              <a:tr h="2950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12.00-13.30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Занятие - игра «Мы на Марсе»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«Марс Тефо»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детей, 12-15 лет. (спорт. площадка, спорт. зал)</a:t>
                      </a:r>
                    </a:p>
                  </a:txBody>
                  <a:tcPr marL="21587" marR="21587" marT="0" marB="0"/>
                </a:tc>
              </a:tr>
              <a:tr h="335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12.00-13.00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Интерактивно-образовательный урок «Трюки по науке»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«Школьный двор»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средняя и старшая школа (акт. зал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.), 80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чел.</a:t>
                      </a:r>
                    </a:p>
                  </a:txBody>
                  <a:tcPr marL="21587" marR="21587" marT="0" marB="0"/>
                </a:tc>
              </a:tr>
              <a:tr h="14538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12.00-13.30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Занимательное интеллектуальное многоборье:</a:t>
                      </a:r>
                    </a:p>
                    <a:p>
                      <a:pPr marL="182563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занимательное естествознание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82563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математический биатлон;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 встречи с Чеширским котом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11113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 тайнам языка</a:t>
                      </a:r>
                    </a:p>
                    <a:p>
                      <a:pPr marL="182563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9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удивительное рядом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Штыкова С.В.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Соловьев Р. Б.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Михайлович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Р.И. </a:t>
                      </a:r>
                      <a:endParaRPr lang="ru-RU" sz="9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Старчикова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Е.В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Богданова Е.В.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Штыкова С.В.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Дюжева А.А.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этаж, учащиеся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начальных классов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каб. №14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каб. №18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каб. №17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каб.№21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каб.</a:t>
                      </a:r>
                      <a:r>
                        <a:rPr kumimoji="0" lang="ru-RU" sz="9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№19</a:t>
                      </a:r>
                      <a:endParaRPr kumimoji="0" lang="ru-RU" sz="9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</a:tr>
              <a:tr h="335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13.00-13.20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Фильм-лекция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«Жизнь на космической станции»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«Марс-Тефо»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чел., дети с 9 лет </a:t>
                      </a:r>
                      <a:endParaRPr lang="ru-RU" sz="9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взрослые</a:t>
                      </a:r>
                    </a:p>
                  </a:txBody>
                  <a:tcPr marL="21587" marR="21587" marT="0" marB="0"/>
                </a:tc>
              </a:tr>
              <a:tr h="335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13.40-14.00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Фильм-лекция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«Жизнь на космической станции»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Марс-Тефо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чел., дети с 9 лет </a:t>
                      </a:r>
                      <a:endParaRPr lang="ru-RU" sz="9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взрослые</a:t>
                      </a:r>
                    </a:p>
                  </a:txBody>
                  <a:tcPr marL="21587" marR="21587" marT="0" marB="0"/>
                </a:tc>
              </a:tr>
              <a:tr h="4469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13.00-14.00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Сложные экзаменационные задачи по математике для гуманитариев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Белинский А.О.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этаж, 26 каб., 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учащихся 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8-11 классов</a:t>
                      </a:r>
                    </a:p>
                  </a:txBody>
                  <a:tcPr marL="21587" marR="21587" marT="0" marB="0"/>
                </a:tc>
              </a:tr>
              <a:tr h="335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13.00–14.00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Конференция «Кристофер Марло как возможный Шекспир»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Талалян Г.В.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этаж, 28 каб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., 15 человек, учащиеся 7-11 классов</a:t>
                      </a:r>
                      <a:endParaRPr lang="ru-RU" sz="9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587" marR="21587" marT="0" marB="0"/>
                </a:tc>
              </a:tr>
              <a:tr h="223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13.30-14.00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Мастер-класс «Теория и </a:t>
                      </a:r>
                      <a:endParaRPr lang="ru-RU" sz="9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практика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полета»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Мусанов С.В.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Учащиеся  11-5 </a:t>
                      </a:r>
                      <a:r>
                        <a:rPr lang="ru-RU" sz="9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кл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(31 </a:t>
                      </a:r>
                      <a:r>
                        <a:rPr lang="ru-RU" sz="9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каб</a:t>
                      </a:r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спорт. Зал)</a:t>
                      </a:r>
                    </a:p>
                  </a:txBody>
                  <a:tcPr marL="21587" marR="21587" marT="0" marB="0"/>
                </a:tc>
              </a:tr>
              <a:tr h="335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14.00-15.00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Групповые интеллектуальные игры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(занятие-игра)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Белинский А.О.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дети от 9 лет и их родители</a:t>
                      </a:r>
                    </a:p>
                  </a:txBody>
                  <a:tcPr marL="21587" marR="21587" marT="0" marB="0"/>
                </a:tc>
              </a:tr>
              <a:tr h="223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14.00-15.00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Занимательная наука физика «Токи и магниты»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Туманов М.В.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 каб., (5 этаж)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средняя школа</a:t>
                      </a:r>
                    </a:p>
                  </a:txBody>
                  <a:tcPr marL="21587" marR="21587" marT="0" marB="0"/>
                </a:tc>
              </a:tr>
              <a:tr h="223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14.00-15.00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Мастер-класс по латино-американским танцам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Нырков А.С.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этаж, 35 кабинет </a:t>
                      </a:r>
                    </a:p>
                  </a:txBody>
                  <a:tcPr marL="21587" marR="21587" marT="0" marB="0"/>
                </a:tc>
              </a:tr>
              <a:tr h="4870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14.00-16.00</a:t>
                      </a:r>
                      <a:endParaRPr lang="ru-RU" sz="7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Мастер-класс по хореографии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«Танец как язык, 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как диалог»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Аношкин А.А.</a:t>
                      </a:r>
                    </a:p>
                  </a:txBody>
                  <a:tcPr marL="21587" marR="21587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детей школьного возраста и их родителей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(актовый зал)</a:t>
                      </a:r>
                    </a:p>
                  </a:txBody>
                  <a:tcPr marL="21587" marR="21587" marT="0" marB="0"/>
                </a:tc>
              </a:tr>
            </a:tbl>
          </a:graphicData>
        </a:graphic>
      </p:graphicFrame>
      <p:sp>
        <p:nvSpPr>
          <p:cNvPr id="3" name="Rectangle 4">
            <a:hlinkClick r:id="rId2"/>
          </p:cNvPr>
          <p:cNvSpPr>
            <a:spLocks noChangeArrowheads="1"/>
          </p:cNvSpPr>
          <p:nvPr/>
        </p:nvSpPr>
        <p:spPr bwMode="auto">
          <a:xfrm>
            <a:off x="0" y="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1030" name="Picture 6"/>
          <p:cNvPicPr preferRelativeResize="0"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5" t="14329" r="6146" b="24967"/>
          <a:stretch/>
        </p:blipFill>
        <p:spPr bwMode="auto">
          <a:xfrm>
            <a:off x="116632" y="107504"/>
            <a:ext cx="1296144" cy="133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634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386</Words>
  <Application>Microsoft Office PowerPoint</Application>
  <PresentationFormat>Экран (4:3)</PresentationFormat>
  <Paragraphs>117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Фестиваль  «увлекательного образования»  в ГБОУ СОШ №87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Фестиваль  «увлекательного образования»  в ГБОУ СОШ №87</dc:title>
  <dc:creator>home</dc:creator>
  <cp:lastModifiedBy>user</cp:lastModifiedBy>
  <cp:revision>22</cp:revision>
  <cp:lastPrinted>2013-11-12T09:56:24Z</cp:lastPrinted>
  <dcterms:created xsi:type="dcterms:W3CDTF">2013-11-11T18:39:04Z</dcterms:created>
  <dcterms:modified xsi:type="dcterms:W3CDTF">2013-11-19T12:42:45Z</dcterms:modified>
</cp:coreProperties>
</file>